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E066-A99D-C64F-8877-6A05574F6372}" type="datetimeFigureOut">
              <a:rPr lang="en-US" smtClean="0"/>
              <a:pPr/>
              <a:t>6/23/11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E5D7-E983-F043-B988-A63A614F4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edf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9511" y="136525"/>
            <a:ext cx="1603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8090" y="470874"/>
            <a:ext cx="8003231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  <a:t>UNEDF Town Meeting</a:t>
            </a:r>
          </a:p>
          <a:p>
            <a:endParaRPr lang="en-US" smtClean="0"/>
          </a:p>
          <a:p>
            <a:pPr marL="171450" indent="-171450">
              <a:buFont typeface="Arial"/>
              <a:buChar char="•"/>
            </a:pPr>
            <a:r>
              <a:rPr lang="en-US" sz="2400" smtClean="0"/>
              <a:t>How </a:t>
            </a:r>
            <a:r>
              <a:rPr lang="en-US" sz="2400" dirty="0" smtClean="0"/>
              <a:t>are we doing in terms of SciDAC-2 deliverables?</a:t>
            </a:r>
          </a:p>
          <a:p>
            <a:pPr marL="628650" lvl="1" indent="-171450"/>
            <a:r>
              <a:rPr lang="en-US" sz="2000" dirty="0" smtClean="0">
                <a:solidFill>
                  <a:srgbClr val="0000FF"/>
                </a:solidFill>
              </a:rPr>
              <a:t>38 Papers in 2011 so far: 9 Physical Review Letters and 1 Science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Year-5 Reports. Schedule, responsibilities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UNEDF Codes: repository and publishing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UNEDF Website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Outreach and DC meetings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Potential covers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Experimental relevance; coupling to FRIB              </a:t>
            </a:r>
          </a:p>
          <a:p>
            <a:pPr marL="628650" lvl="1" indent="-171450"/>
            <a:r>
              <a:rPr lang="en-US" sz="2000" dirty="0" smtClean="0">
                <a:solidFill>
                  <a:srgbClr val="0000FF"/>
                </a:solidFill>
              </a:rPr>
              <a:t>http://meetings.nscl.msu.edu/superuser2011/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Moving towards SCIDAC-3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Discussion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Thanks to NSCL for providing support for students and </a:t>
            </a:r>
            <a:r>
              <a:rPr lang="en-US" sz="2400" dirty="0" err="1" smtClean="0">
                <a:solidFill>
                  <a:srgbClr val="FF0000"/>
                </a:solidFill>
              </a:rPr>
              <a:t>postdocs</a:t>
            </a:r>
            <a:r>
              <a:rPr lang="en-US" sz="2400" dirty="0" smtClean="0">
                <a:solidFill>
                  <a:srgbClr val="FF0000"/>
                </a:solidFill>
              </a:rPr>
              <a:t> attending this meeting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Thanks </a:t>
            </a:r>
            <a:r>
              <a:rPr lang="en-US" sz="2400" dirty="0" smtClean="0">
                <a:solidFill>
                  <a:srgbClr val="FF0000"/>
                </a:solidFill>
              </a:rPr>
              <a:t>to Alex, Lin, … for the perfect local organization !!!!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Tennessee, Knoxville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Witold Nazarewicz</dc:creator>
  <cp:lastModifiedBy>Witold Nazarewicz</cp:lastModifiedBy>
  <cp:revision>7</cp:revision>
  <dcterms:created xsi:type="dcterms:W3CDTF">2011-06-23T22:44:04Z</dcterms:created>
  <dcterms:modified xsi:type="dcterms:W3CDTF">2011-06-23T22:45:59Z</dcterms:modified>
</cp:coreProperties>
</file>