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2" r:id="rId6"/>
    <p:sldId id="261" r:id="rId7"/>
    <p:sldId id="263" r:id="rId8"/>
    <p:sldId id="267" r:id="rId9"/>
    <p:sldId id="266" r:id="rId10"/>
    <p:sldId id="260" r:id="rId11"/>
    <p:sldId id="264" r:id="rId1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6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ys.washington.edu/groups/qmbnt/vortices_movies.html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219200"/>
            <a:ext cx="87069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Report on </a:t>
            </a:r>
            <a:r>
              <a:rPr lang="en-US" sz="32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some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of the UNEDF work performed </a:t>
            </a:r>
          </a:p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by the UW centered group 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352800"/>
            <a:ext cx="82964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A. Bulgac, Y.-L. (Alan)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Luo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 P. Magierski,  K.J. Roche, I. Stetcu, S. Yoon</a:t>
            </a:r>
          </a:p>
          <a:p>
            <a:pPr marL="457200" indent="-457200"/>
            <a:endParaRPr lang="en-US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J.E. Drut, M.M. Forbes, G. Wlazlowski   (none UW UNEDF funded)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00935"/>
            <a:ext cx="7328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See also talks of P. Magierski, K.J. Roche and I. Stetcu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55448"/>
            <a:ext cx="857933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Summary of results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Implemented nuclear version of the TD-SLDA code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Implemented the initial conditions into TD-SLDA, for now from HFBRAD only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Performed extensive testing of the TD-SLDSA code under 1D, 2D and 3D conditions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Parallel version of the code scales essentially perfectly (see talk of Kenny Roche) on </a:t>
            </a:r>
          </a:p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various architectures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Developed a 1D and 2D DVR solvers, and the 3D solver is close to completion (see </a:t>
            </a:r>
          </a:p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talk of P. Magierski) 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Established a number of new physical results: Higgs pairing mode in unitary gas, </a:t>
            </a:r>
          </a:p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unitary Fermi supersolid, pseudo-gap (2 published PRLs and one submitted)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3026664"/>
            <a:ext cx="834215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Remainder of year 3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Extensive testing of the TD-SLDA code, optimization, generate a C version of the </a:t>
            </a:r>
          </a:p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nuclear code, extensive use of NERSC and ORNL computers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Further optimization  (and extension) of 2D and 3D solvers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Apply the TD-SLDA code to a number of physical situations (Coulomb excitation,</a:t>
            </a:r>
          </a:p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Collective states, LACM, Vortex dynamics, …)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3672" y="4821936"/>
            <a:ext cx="2061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Year 4 (and year 5)</a:t>
            </a:r>
            <a:endParaRPr lang="en-US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712" y="5181600"/>
            <a:ext cx="79980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Our major challenge is now the generation and implementation of correct and </a:t>
            </a:r>
          </a:p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accurate initial conditions for TD-SLDA code.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Study various EDFs for neutron droplets, dilute fermion systems and nuclear </a:t>
            </a:r>
          </a:p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systems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57200"/>
            <a:ext cx="679269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aspects of our work require HPC?</a:t>
            </a:r>
          </a:p>
          <a:p>
            <a:endParaRPr lang="en-US" sz="24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2D and 3D solvers, large dense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eigenvalue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problems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TD-SLDA it will easily fill up Cray XT5 and larger systems 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133600"/>
            <a:ext cx="809304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Interest to other physicists</a:t>
            </a:r>
          </a:p>
          <a:p>
            <a:endParaRPr lang="en-US" sz="24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Both (A)SLDA and TD-SLDA are of great to condensed matter studies, </a:t>
            </a: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structure and dynamics of neutron star crust, cold atoms, … apart from </a:t>
            </a: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relevance to nuclear dynamics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4114800"/>
            <a:ext cx="833523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Showcase results?</a:t>
            </a:r>
          </a:p>
          <a:p>
            <a:endParaRPr lang="en-US" sz="24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3D real time nuclear superfluid dynamics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Vortex generation and dynamics in real time in 2D and 3D, emergence of </a:t>
            </a: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quantum turbulence, elucidation of the pinning and de-pinning vortex </a:t>
            </a: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mechanism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4025" y="685800"/>
            <a:ext cx="569595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6491" y="5187670"/>
            <a:ext cx="88413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of the last year’s UNEDF achievements:</a:t>
            </a:r>
          </a:p>
          <a:p>
            <a:endParaRPr lang="en-US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independent </a:t>
            </a:r>
            <a:r>
              <a:rPr lang="en-US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</a:t>
            </a:r>
            <a:r>
              <a:rPr lang="en-US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initio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calculations of the pairing gap in dilute fermion matter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93851"/>
            <a:ext cx="8914961" cy="4868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5867400"/>
            <a:ext cx="5754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Joaquin also received the 2009 Henderson prize </a:t>
            </a:r>
          </a:p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the best PhD thesis in the UW Department of Physics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2888"/>
            <a:ext cx="2886075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6325" y="228600"/>
            <a:ext cx="296227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3950" y="2809875"/>
            <a:ext cx="2914650" cy="239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05200" y="6412468"/>
            <a:ext cx="543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P. Magierski, G. Wlazlowski, A. Bulgac and J.E. Drut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5525869"/>
            <a:ext cx="5795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initio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calculation of  the spectral weight function, </a:t>
            </a:r>
          </a:p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quasi-particle spectrum and  its properties at finite T’s.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8" y="2057400"/>
            <a:ext cx="4572000" cy="307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7781" y="2133600"/>
            <a:ext cx="4581525" cy="2995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581400" y="6412468"/>
            <a:ext cx="5228804" cy="369332"/>
          </a:xfrm>
          <a:prstGeom prst="rect">
            <a:avLst/>
          </a:prstGeom>
          <a:solidFill>
            <a:schemeClr val="accent1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Bulgac and Yoon, Phys. Rev. </a:t>
            </a:r>
            <a:r>
              <a:rPr lang="en-US" b="1" dirty="0" err="1" smtClean="0">
                <a:solidFill>
                  <a:srgbClr val="FFFF00"/>
                </a:solidFill>
              </a:rPr>
              <a:t>Lett</a:t>
            </a:r>
            <a:r>
              <a:rPr lang="en-US" b="1" dirty="0" smtClean="0">
                <a:solidFill>
                  <a:srgbClr val="FFFF00"/>
                </a:solidFill>
              </a:rPr>
              <a:t>.  </a:t>
            </a:r>
            <a:r>
              <a:rPr lang="en-US" b="1" u="sng" dirty="0" smtClean="0">
                <a:solidFill>
                  <a:srgbClr val="FFFF00"/>
                </a:solidFill>
              </a:rPr>
              <a:t>102</a:t>
            </a:r>
            <a:r>
              <a:rPr lang="en-US" b="1" dirty="0" smtClean="0">
                <a:solidFill>
                  <a:srgbClr val="FFFF00"/>
                </a:solidFill>
              </a:rPr>
              <a:t>, 085302 (2009)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5077361"/>
            <a:ext cx="88412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 these modes have a very low frequency below the pairing gap</a:t>
            </a: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a very large amplitude and excitation energy as well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None of these modes can be described either within Quantum Hydrodynamics</a:t>
            </a: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 Landau-Ginzburg like approaches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85471"/>
            <a:ext cx="2590800" cy="1971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34707"/>
            <a:ext cx="2301569" cy="2022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29000" y="6412468"/>
            <a:ext cx="5486400" cy="369332"/>
          </a:xfrm>
          <a:prstGeom prst="rect">
            <a:avLst/>
          </a:prstGeom>
          <a:solidFill>
            <a:srgbClr val="0099CC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Bulgac and Yoon, Phys. Rev. </a:t>
            </a:r>
            <a:r>
              <a:rPr lang="en-US" b="1" dirty="0" err="1" smtClean="0">
                <a:solidFill>
                  <a:srgbClr val="FFFF00"/>
                </a:solidFill>
              </a:rPr>
              <a:t>Lett</a:t>
            </a:r>
            <a:r>
              <a:rPr lang="en-US" b="1" dirty="0" smtClean="0">
                <a:solidFill>
                  <a:srgbClr val="FFFF00"/>
                </a:solidFill>
              </a:rPr>
              <a:t>.  </a:t>
            </a:r>
            <a:r>
              <a:rPr lang="en-US" b="1" u="sng" dirty="0" smtClean="0">
                <a:solidFill>
                  <a:srgbClr val="FFFF00"/>
                </a:solidFill>
              </a:rPr>
              <a:t>102</a:t>
            </a:r>
            <a:r>
              <a:rPr lang="en-US" b="1" dirty="0" smtClean="0">
                <a:solidFill>
                  <a:srgbClr val="FFFF00"/>
                </a:solidFill>
              </a:rPr>
              <a:t>, 085302 (2009) 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76200"/>
            <a:ext cx="8584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3D unitary Fermi gas confined to a 1D HO potential well (pancake)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5715000"/>
            <a:ext cx="9063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Black solid line – Time dependence of the cloud radius</a:t>
            </a:r>
          </a:p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Black dashed line – Time dependence of the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quadrupole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moment of momentum distribution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1767" y="609600"/>
            <a:ext cx="80106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New qualitative excitation mode of a superfluid Fermi system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(non-spherical Fermi momentum distribution)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00691"/>
            <a:ext cx="6096000" cy="4138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066800"/>
            <a:ext cx="8001000" cy="184665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Vortex generation and dynamics (Alan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Luo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See movies at </a:t>
            </a:r>
          </a:p>
          <a:p>
            <a:endParaRPr lang="en-U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FFFF00"/>
                </a:solidFill>
                <a:hlinkClick r:id="rId2"/>
              </a:rPr>
              <a:t>http://</a:t>
            </a:r>
            <a:r>
              <a:rPr lang="en-US" dirty="0" smtClean="0">
                <a:solidFill>
                  <a:srgbClr val="FFFF00">
                    <a:alpha val="0"/>
                  </a:srgbClr>
                </a:solidFill>
                <a:hlinkClick r:id="rId2"/>
              </a:rPr>
              <a:t>www.phys.washington.edu/groups/qmbnt/vortices_movies.html</a:t>
            </a:r>
            <a:endParaRPr lang="en-US" b="1" dirty="0">
              <a:solidFill>
                <a:srgbClr val="FFFF00">
                  <a:alpha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4343400"/>
            <a:ext cx="65911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Ionel Stetcu will show tomorrow night movies of </a:t>
            </a:r>
          </a:p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real time 3D dynamics of superfluid nuclei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914400"/>
            <a:ext cx="737394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28600" y="300335"/>
            <a:ext cx="5602175" cy="461665"/>
          </a:xfrm>
          <a:prstGeom prst="rect">
            <a:avLst/>
          </a:prstGeom>
          <a:solidFill>
            <a:schemeClr val="accent1"/>
          </a:solidFill>
          <a:ln w="254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refined EOS for spin unbalanced systems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152400" y="5791200"/>
          <a:ext cx="4552288" cy="990600"/>
        </p:xfrm>
        <a:graphic>
          <a:graphicData uri="http://schemas.openxmlformats.org/presentationml/2006/ole">
            <p:oleObj spid="_x0000_s6146" name="Equation" r:id="rId4" imgW="2450880" imgH="533160" progId="Equation.DSMT4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" y="4791670"/>
            <a:ext cx="8153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Black line:       normal part of the energy density  </a:t>
            </a:r>
          </a:p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 points:    DMC calculations for normal state, Lobo et al, PRL </a:t>
            </a:r>
            <a:r>
              <a:rPr lang="en-US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97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200403 (2006)</a:t>
            </a:r>
          </a:p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Gray crosses:  experimental EOS due to Shin, Phys. Rev. A </a:t>
            </a:r>
            <a:r>
              <a:rPr lang="en-US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77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041603(R) (2008)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5728" y="6073914"/>
            <a:ext cx="3927165" cy="707886"/>
          </a:xfrm>
          <a:prstGeom prst="rect">
            <a:avLst/>
          </a:prstGeom>
          <a:solidFill>
            <a:schemeClr val="accent1"/>
          </a:solidFill>
          <a:ln w="254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Bulgac and Forbes,  </a:t>
            </a: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Phys. Rev.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Lett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  <a:r>
              <a:rPr lang="en-US" sz="2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101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215301 (2008)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4324290"/>
            <a:ext cx="39143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line: Larkin-</a:t>
            </a:r>
            <a:r>
              <a:rPr lang="en-US" sz="20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Ovchinnikov</a:t>
            </a:r>
            <a:r>
              <a:rPr lang="en-US" sz="2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phase</a:t>
            </a:r>
            <a:endParaRPr lang="en-US" sz="20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2024961"/>
            <a:ext cx="4876800" cy="292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52400" y="228600"/>
            <a:ext cx="8458200" cy="954107"/>
          </a:xfrm>
          <a:prstGeom prst="rect">
            <a:avLst/>
          </a:prstGeom>
          <a:solidFill>
            <a:schemeClr val="accent1"/>
          </a:solidFill>
          <a:ln w="254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Unitary Fermi Supersolid: </a:t>
            </a:r>
          </a:p>
          <a:p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the Larkin-Ovchinnikov phase    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445000" y="5782056"/>
          <a:ext cx="4622800" cy="990600"/>
        </p:xfrm>
        <a:graphic>
          <a:graphicData uri="http://schemas.openxmlformats.org/presentationml/2006/ole">
            <p:oleObj spid="_x0000_s5122" name="Equation" r:id="rId4" imgW="2489040" imgH="533160" progId="Equation.DSMT4">
              <p:embed/>
            </p:oleObj>
          </a:graphicData>
        </a:graphic>
      </p:graphicFrame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1308288"/>
            <a:ext cx="4800600" cy="433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152400" y="5997714"/>
            <a:ext cx="3869457" cy="707886"/>
          </a:xfrm>
          <a:prstGeom prst="rect">
            <a:avLst/>
          </a:prstGeom>
          <a:solidFill>
            <a:schemeClr val="accent1"/>
          </a:solidFill>
          <a:ln w="25400"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Bulgac and Forbes </a:t>
            </a: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Phys. Rev.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Lett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101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215301 (2008)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721</Words>
  <Application>Microsoft Office PowerPoint</Application>
  <PresentationFormat>On-screen Show (4:3)</PresentationFormat>
  <Paragraphs>79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UW Physics</cp:lastModifiedBy>
  <cp:revision>11</cp:revision>
  <dcterms:created xsi:type="dcterms:W3CDTF">2006-08-16T00:00:00Z</dcterms:created>
  <dcterms:modified xsi:type="dcterms:W3CDTF">2009-06-23T22:42:09Z</dcterms:modified>
</cp:coreProperties>
</file>